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0693400" cy="151257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8" y="54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3123685"/>
            <a:ext cx="8087995" cy="614045"/>
          </a:xfrm>
          <a:custGeom>
            <a:avLst/>
            <a:gdLst/>
            <a:ahLst/>
            <a:cxnLst/>
            <a:rect l="l" t="t" r="r" b="b"/>
            <a:pathLst>
              <a:path w="8087995" h="614044">
                <a:moveTo>
                  <a:pt x="8087525" y="0"/>
                </a:moveTo>
                <a:lnTo>
                  <a:pt x="0" y="12585"/>
                </a:lnTo>
                <a:lnTo>
                  <a:pt x="0" y="613968"/>
                </a:lnTo>
                <a:lnTo>
                  <a:pt x="7692910" y="601383"/>
                </a:lnTo>
                <a:lnTo>
                  <a:pt x="8087525" y="0"/>
                </a:lnTo>
                <a:close/>
              </a:path>
            </a:pathLst>
          </a:custGeom>
          <a:solidFill>
            <a:srgbClr val="CFD1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864150" y="14199055"/>
            <a:ext cx="824865" cy="163830"/>
          </a:xfrm>
          <a:custGeom>
            <a:avLst/>
            <a:gdLst/>
            <a:ahLst/>
            <a:cxnLst/>
            <a:rect l="l" t="t" r="r" b="b"/>
            <a:pathLst>
              <a:path w="824864" h="163830">
                <a:moveTo>
                  <a:pt x="824788" y="0"/>
                </a:moveTo>
                <a:lnTo>
                  <a:pt x="59182" y="0"/>
                </a:lnTo>
                <a:lnTo>
                  <a:pt x="0" y="163728"/>
                </a:lnTo>
                <a:lnTo>
                  <a:pt x="772795" y="163728"/>
                </a:lnTo>
                <a:lnTo>
                  <a:pt x="824788" y="0"/>
                </a:lnTo>
                <a:close/>
              </a:path>
            </a:pathLst>
          </a:custGeom>
          <a:solidFill>
            <a:srgbClr val="01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921686" y="14230877"/>
            <a:ext cx="88900" cy="99695"/>
          </a:xfrm>
          <a:custGeom>
            <a:avLst/>
            <a:gdLst/>
            <a:ahLst/>
            <a:cxnLst/>
            <a:rect l="l" t="t" r="r" b="b"/>
            <a:pathLst>
              <a:path w="88900" h="99694">
                <a:moveTo>
                  <a:pt x="30289" y="65112"/>
                </a:moveTo>
                <a:lnTo>
                  <a:pt x="18160" y="65112"/>
                </a:lnTo>
                <a:lnTo>
                  <a:pt x="6746" y="96850"/>
                </a:lnTo>
                <a:lnTo>
                  <a:pt x="6197" y="98247"/>
                </a:lnTo>
                <a:lnTo>
                  <a:pt x="6819" y="99085"/>
                </a:lnTo>
                <a:lnTo>
                  <a:pt x="17195" y="99085"/>
                </a:lnTo>
                <a:lnTo>
                  <a:pt x="17691" y="98920"/>
                </a:lnTo>
                <a:lnTo>
                  <a:pt x="17945" y="98551"/>
                </a:lnTo>
                <a:lnTo>
                  <a:pt x="18224" y="98221"/>
                </a:lnTo>
                <a:lnTo>
                  <a:pt x="18529" y="97650"/>
                </a:lnTo>
                <a:lnTo>
                  <a:pt x="18872" y="96850"/>
                </a:lnTo>
                <a:lnTo>
                  <a:pt x="30289" y="65112"/>
                </a:lnTo>
                <a:close/>
              </a:path>
              <a:path w="88900" h="99694">
                <a:moveTo>
                  <a:pt x="57073" y="65112"/>
                </a:moveTo>
                <a:lnTo>
                  <a:pt x="44957" y="65112"/>
                </a:lnTo>
                <a:lnTo>
                  <a:pt x="33532" y="96850"/>
                </a:lnTo>
                <a:lnTo>
                  <a:pt x="32994" y="98247"/>
                </a:lnTo>
                <a:lnTo>
                  <a:pt x="33616" y="99085"/>
                </a:lnTo>
                <a:lnTo>
                  <a:pt x="43992" y="99085"/>
                </a:lnTo>
                <a:lnTo>
                  <a:pt x="44488" y="98920"/>
                </a:lnTo>
                <a:lnTo>
                  <a:pt x="45021" y="98221"/>
                </a:lnTo>
                <a:lnTo>
                  <a:pt x="45326" y="97650"/>
                </a:lnTo>
                <a:lnTo>
                  <a:pt x="45669" y="96850"/>
                </a:lnTo>
                <a:lnTo>
                  <a:pt x="57073" y="65112"/>
                </a:lnTo>
                <a:close/>
              </a:path>
              <a:path w="88900" h="99694">
                <a:moveTo>
                  <a:pt x="79184" y="54330"/>
                </a:moveTo>
                <a:lnTo>
                  <a:pt x="5181" y="54330"/>
                </a:lnTo>
                <a:lnTo>
                  <a:pt x="4521" y="54521"/>
                </a:lnTo>
                <a:lnTo>
                  <a:pt x="3682" y="55194"/>
                </a:lnTo>
                <a:lnTo>
                  <a:pt x="3301" y="55765"/>
                </a:lnTo>
                <a:lnTo>
                  <a:pt x="2919" y="56718"/>
                </a:lnTo>
                <a:lnTo>
                  <a:pt x="0" y="64465"/>
                </a:lnTo>
                <a:lnTo>
                  <a:pt x="596" y="65112"/>
                </a:lnTo>
                <a:lnTo>
                  <a:pt x="75247" y="65112"/>
                </a:lnTo>
                <a:lnTo>
                  <a:pt x="76238" y="64414"/>
                </a:lnTo>
                <a:lnTo>
                  <a:pt x="76822" y="63017"/>
                </a:lnTo>
                <a:lnTo>
                  <a:pt x="79222" y="56578"/>
                </a:lnTo>
                <a:lnTo>
                  <a:pt x="79743" y="55130"/>
                </a:lnTo>
                <a:lnTo>
                  <a:pt x="79184" y="54330"/>
                </a:lnTo>
                <a:close/>
              </a:path>
              <a:path w="88900" h="99694">
                <a:moveTo>
                  <a:pt x="39357" y="39662"/>
                </a:moveTo>
                <a:lnTo>
                  <a:pt x="27228" y="39662"/>
                </a:lnTo>
                <a:lnTo>
                  <a:pt x="21945" y="54330"/>
                </a:lnTo>
                <a:lnTo>
                  <a:pt x="34074" y="54330"/>
                </a:lnTo>
                <a:lnTo>
                  <a:pt x="39357" y="39662"/>
                </a:lnTo>
                <a:close/>
              </a:path>
              <a:path w="88900" h="99694">
                <a:moveTo>
                  <a:pt x="66306" y="39662"/>
                </a:moveTo>
                <a:lnTo>
                  <a:pt x="54178" y="39662"/>
                </a:lnTo>
                <a:lnTo>
                  <a:pt x="48742" y="54330"/>
                </a:lnTo>
                <a:lnTo>
                  <a:pt x="61023" y="54330"/>
                </a:lnTo>
                <a:lnTo>
                  <a:pt x="66306" y="39662"/>
                </a:lnTo>
                <a:close/>
              </a:path>
              <a:path w="88900" h="99694">
                <a:moveTo>
                  <a:pt x="88264" y="29032"/>
                </a:moveTo>
                <a:lnTo>
                  <a:pt x="13728" y="29032"/>
                </a:lnTo>
                <a:lnTo>
                  <a:pt x="12636" y="29781"/>
                </a:lnTo>
                <a:lnTo>
                  <a:pt x="9550" y="37566"/>
                </a:lnTo>
                <a:lnTo>
                  <a:pt x="9067" y="38963"/>
                </a:lnTo>
                <a:lnTo>
                  <a:pt x="9664" y="39662"/>
                </a:lnTo>
                <a:lnTo>
                  <a:pt x="83819" y="39662"/>
                </a:lnTo>
                <a:lnTo>
                  <a:pt x="84467" y="39496"/>
                </a:lnTo>
                <a:lnTo>
                  <a:pt x="85318" y="38785"/>
                </a:lnTo>
                <a:lnTo>
                  <a:pt x="85648" y="38265"/>
                </a:lnTo>
                <a:lnTo>
                  <a:pt x="85890" y="37566"/>
                </a:lnTo>
                <a:lnTo>
                  <a:pt x="88239" y="31280"/>
                </a:lnTo>
                <a:lnTo>
                  <a:pt x="88823" y="29781"/>
                </a:lnTo>
                <a:lnTo>
                  <a:pt x="88264" y="29032"/>
                </a:lnTo>
                <a:close/>
              </a:path>
              <a:path w="88900" h="99694">
                <a:moveTo>
                  <a:pt x="52997" y="0"/>
                </a:moveTo>
                <a:lnTo>
                  <a:pt x="42659" y="0"/>
                </a:lnTo>
                <a:lnTo>
                  <a:pt x="42075" y="165"/>
                </a:lnTo>
                <a:lnTo>
                  <a:pt x="41528" y="876"/>
                </a:lnTo>
                <a:lnTo>
                  <a:pt x="40741" y="2235"/>
                </a:lnTo>
                <a:lnTo>
                  <a:pt x="31191" y="29032"/>
                </a:lnTo>
                <a:lnTo>
                  <a:pt x="43306" y="29032"/>
                </a:lnTo>
                <a:lnTo>
                  <a:pt x="52861" y="2235"/>
                </a:lnTo>
                <a:lnTo>
                  <a:pt x="53403" y="838"/>
                </a:lnTo>
                <a:lnTo>
                  <a:pt x="52997" y="0"/>
                </a:lnTo>
                <a:close/>
              </a:path>
              <a:path w="88900" h="99694">
                <a:moveTo>
                  <a:pt x="79781" y="0"/>
                </a:moveTo>
                <a:lnTo>
                  <a:pt x="69557" y="0"/>
                </a:lnTo>
                <a:lnTo>
                  <a:pt x="68986" y="165"/>
                </a:lnTo>
                <a:lnTo>
                  <a:pt x="68351" y="876"/>
                </a:lnTo>
                <a:lnTo>
                  <a:pt x="68021" y="1447"/>
                </a:lnTo>
                <a:lnTo>
                  <a:pt x="67678" y="2235"/>
                </a:lnTo>
                <a:lnTo>
                  <a:pt x="57975" y="29032"/>
                </a:lnTo>
                <a:lnTo>
                  <a:pt x="70091" y="29032"/>
                </a:lnTo>
                <a:lnTo>
                  <a:pt x="79782" y="2235"/>
                </a:lnTo>
                <a:lnTo>
                  <a:pt x="80251" y="838"/>
                </a:lnTo>
                <a:lnTo>
                  <a:pt x="79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09650" y="14230725"/>
            <a:ext cx="95250" cy="99695"/>
          </a:xfrm>
          <a:custGeom>
            <a:avLst/>
            <a:gdLst/>
            <a:ahLst/>
            <a:cxnLst/>
            <a:rect l="l" t="t" r="r" b="b"/>
            <a:pathLst>
              <a:path w="95250" h="99694">
                <a:moveTo>
                  <a:pt x="79743" y="0"/>
                </a:moveTo>
                <a:lnTo>
                  <a:pt x="70866" y="0"/>
                </a:lnTo>
                <a:lnTo>
                  <a:pt x="35966" y="152"/>
                </a:lnTo>
                <a:lnTo>
                  <a:pt x="34620" y="1104"/>
                </a:lnTo>
                <a:lnTo>
                  <a:pt x="34010" y="2984"/>
                </a:lnTo>
                <a:lnTo>
                  <a:pt x="812" y="96532"/>
                </a:lnTo>
                <a:lnTo>
                  <a:pt x="0" y="98437"/>
                </a:lnTo>
                <a:lnTo>
                  <a:pt x="749" y="99390"/>
                </a:lnTo>
                <a:lnTo>
                  <a:pt x="47802" y="99390"/>
                </a:lnTo>
                <a:lnTo>
                  <a:pt x="73863" y="84721"/>
                </a:lnTo>
                <a:lnTo>
                  <a:pt x="21882" y="84721"/>
                </a:lnTo>
                <a:lnTo>
                  <a:pt x="32346" y="55079"/>
                </a:lnTo>
                <a:lnTo>
                  <a:pt x="80448" y="55079"/>
                </a:lnTo>
                <a:lnTo>
                  <a:pt x="79832" y="53759"/>
                </a:lnTo>
                <a:lnTo>
                  <a:pt x="77304" y="50266"/>
                </a:lnTo>
                <a:lnTo>
                  <a:pt x="75450" y="48895"/>
                </a:lnTo>
                <a:lnTo>
                  <a:pt x="73012" y="47891"/>
                </a:lnTo>
                <a:lnTo>
                  <a:pt x="73063" y="47599"/>
                </a:lnTo>
                <a:lnTo>
                  <a:pt x="75984" y="46291"/>
                </a:lnTo>
                <a:lnTo>
                  <a:pt x="78587" y="44716"/>
                </a:lnTo>
                <a:lnTo>
                  <a:pt x="83286" y="41033"/>
                </a:lnTo>
                <a:lnTo>
                  <a:pt x="83614" y="40716"/>
                </a:lnTo>
                <a:lnTo>
                  <a:pt x="37503" y="40716"/>
                </a:lnTo>
                <a:lnTo>
                  <a:pt x="46647" y="14655"/>
                </a:lnTo>
                <a:lnTo>
                  <a:pt x="94852" y="14655"/>
                </a:lnTo>
                <a:lnTo>
                  <a:pt x="94183" y="10731"/>
                </a:lnTo>
                <a:lnTo>
                  <a:pt x="86182" y="2146"/>
                </a:lnTo>
                <a:lnTo>
                  <a:pt x="79743" y="0"/>
                </a:lnTo>
                <a:close/>
              </a:path>
              <a:path w="95250" h="99694">
                <a:moveTo>
                  <a:pt x="80448" y="55079"/>
                </a:moveTo>
                <a:lnTo>
                  <a:pt x="54698" y="55079"/>
                </a:lnTo>
                <a:lnTo>
                  <a:pt x="56857" y="55486"/>
                </a:lnTo>
                <a:lnTo>
                  <a:pt x="60286" y="57073"/>
                </a:lnTo>
                <a:lnTo>
                  <a:pt x="61595" y="58115"/>
                </a:lnTo>
                <a:lnTo>
                  <a:pt x="62471" y="59423"/>
                </a:lnTo>
                <a:lnTo>
                  <a:pt x="63373" y="60718"/>
                </a:lnTo>
                <a:lnTo>
                  <a:pt x="63881" y="62230"/>
                </a:lnTo>
                <a:lnTo>
                  <a:pt x="63982" y="63995"/>
                </a:lnTo>
                <a:lnTo>
                  <a:pt x="64055" y="66255"/>
                </a:lnTo>
                <a:lnTo>
                  <a:pt x="63919" y="67564"/>
                </a:lnTo>
                <a:lnTo>
                  <a:pt x="63411" y="69456"/>
                </a:lnTo>
                <a:lnTo>
                  <a:pt x="62331" y="73647"/>
                </a:lnTo>
                <a:lnTo>
                  <a:pt x="59982" y="77241"/>
                </a:lnTo>
                <a:lnTo>
                  <a:pt x="52730" y="83235"/>
                </a:lnTo>
                <a:lnTo>
                  <a:pt x="48120" y="84721"/>
                </a:lnTo>
                <a:lnTo>
                  <a:pt x="73863" y="84721"/>
                </a:lnTo>
                <a:lnTo>
                  <a:pt x="77901" y="78727"/>
                </a:lnTo>
                <a:lnTo>
                  <a:pt x="79679" y="74688"/>
                </a:lnTo>
                <a:lnTo>
                  <a:pt x="80797" y="70192"/>
                </a:lnTo>
                <a:lnTo>
                  <a:pt x="81305" y="68300"/>
                </a:lnTo>
                <a:lnTo>
                  <a:pt x="81648" y="66255"/>
                </a:lnTo>
                <a:lnTo>
                  <a:pt x="81915" y="62230"/>
                </a:lnTo>
                <a:lnTo>
                  <a:pt x="81844" y="60718"/>
                </a:lnTo>
                <a:lnTo>
                  <a:pt x="81762" y="59753"/>
                </a:lnTo>
                <a:lnTo>
                  <a:pt x="80721" y="55664"/>
                </a:lnTo>
                <a:lnTo>
                  <a:pt x="80448" y="55079"/>
                </a:lnTo>
                <a:close/>
              </a:path>
              <a:path w="95250" h="99694">
                <a:moveTo>
                  <a:pt x="94852" y="14655"/>
                </a:moveTo>
                <a:lnTo>
                  <a:pt x="69646" y="14655"/>
                </a:lnTo>
                <a:lnTo>
                  <a:pt x="72948" y="15862"/>
                </a:lnTo>
                <a:lnTo>
                  <a:pt x="75768" y="20650"/>
                </a:lnTo>
                <a:lnTo>
                  <a:pt x="75984" y="23685"/>
                </a:lnTo>
                <a:lnTo>
                  <a:pt x="74980" y="27381"/>
                </a:lnTo>
                <a:lnTo>
                  <a:pt x="74460" y="29387"/>
                </a:lnTo>
                <a:lnTo>
                  <a:pt x="58712" y="40716"/>
                </a:lnTo>
                <a:lnTo>
                  <a:pt x="83614" y="40716"/>
                </a:lnTo>
                <a:lnTo>
                  <a:pt x="95237" y="16916"/>
                </a:lnTo>
                <a:lnTo>
                  <a:pt x="94852" y="146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97269" y="14230729"/>
            <a:ext cx="95250" cy="99695"/>
          </a:xfrm>
          <a:custGeom>
            <a:avLst/>
            <a:gdLst/>
            <a:ahLst/>
            <a:cxnLst/>
            <a:rect l="l" t="t" r="r" b="b"/>
            <a:pathLst>
              <a:path w="95250" h="99694">
                <a:moveTo>
                  <a:pt x="94018" y="0"/>
                </a:moveTo>
                <a:lnTo>
                  <a:pt x="36931" y="0"/>
                </a:lnTo>
                <a:lnTo>
                  <a:pt x="36080" y="241"/>
                </a:lnTo>
                <a:lnTo>
                  <a:pt x="34810" y="1231"/>
                </a:lnTo>
                <a:lnTo>
                  <a:pt x="34315" y="1993"/>
                </a:lnTo>
                <a:lnTo>
                  <a:pt x="584" y="96685"/>
                </a:lnTo>
                <a:lnTo>
                  <a:pt x="0" y="98488"/>
                </a:lnTo>
                <a:lnTo>
                  <a:pt x="698" y="99390"/>
                </a:lnTo>
                <a:lnTo>
                  <a:pt x="59918" y="99390"/>
                </a:lnTo>
                <a:lnTo>
                  <a:pt x="60655" y="99186"/>
                </a:lnTo>
                <a:lnTo>
                  <a:pt x="21831" y="84721"/>
                </a:lnTo>
                <a:lnTo>
                  <a:pt x="32270" y="55219"/>
                </a:lnTo>
                <a:lnTo>
                  <a:pt x="69900" y="55219"/>
                </a:lnTo>
                <a:lnTo>
                  <a:pt x="70624" y="55016"/>
                </a:lnTo>
                <a:lnTo>
                  <a:pt x="71374" y="54101"/>
                </a:lnTo>
                <a:lnTo>
                  <a:pt x="71729" y="53441"/>
                </a:lnTo>
                <a:lnTo>
                  <a:pt x="75857" y="42367"/>
                </a:lnTo>
                <a:lnTo>
                  <a:pt x="75946" y="41694"/>
                </a:lnTo>
                <a:lnTo>
                  <a:pt x="75590" y="40792"/>
                </a:lnTo>
                <a:lnTo>
                  <a:pt x="75006" y="40551"/>
                </a:lnTo>
                <a:lnTo>
                  <a:pt x="37477" y="40551"/>
                </a:lnTo>
                <a:lnTo>
                  <a:pt x="46596" y="14655"/>
                </a:lnTo>
                <a:lnTo>
                  <a:pt x="88861" y="14655"/>
                </a:lnTo>
                <a:lnTo>
                  <a:pt x="89611" y="14439"/>
                </a:lnTo>
                <a:lnTo>
                  <a:pt x="90462" y="13563"/>
                </a:lnTo>
                <a:lnTo>
                  <a:pt x="90843" y="12890"/>
                </a:lnTo>
                <a:lnTo>
                  <a:pt x="91186" y="12001"/>
                </a:lnTo>
                <a:lnTo>
                  <a:pt x="94462" y="2806"/>
                </a:lnTo>
                <a:lnTo>
                  <a:pt x="94787" y="1993"/>
                </a:lnTo>
                <a:lnTo>
                  <a:pt x="94894" y="1219"/>
                </a:lnTo>
                <a:lnTo>
                  <a:pt x="94551" y="241"/>
                </a:lnTo>
                <a:lnTo>
                  <a:pt x="940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69551" y="14230870"/>
            <a:ext cx="85153" cy="99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65843" y="14229664"/>
            <a:ext cx="91528" cy="1017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362959" y="14230718"/>
            <a:ext cx="78206" cy="993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420643" y="14230718"/>
            <a:ext cx="51231" cy="993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484371" y="14230870"/>
            <a:ext cx="85699" cy="992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548710" y="14230718"/>
            <a:ext cx="94894" cy="993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868256" y="14379443"/>
            <a:ext cx="632804" cy="4520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063507" y="13052738"/>
            <a:ext cx="2003644" cy="10645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413318" y="14157619"/>
            <a:ext cx="952982" cy="3065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707307" y="14216539"/>
            <a:ext cx="694410" cy="24822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578" y="2874108"/>
            <a:ext cx="7675743" cy="46913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719075" y="493760"/>
            <a:ext cx="918844" cy="981075"/>
          </a:xfrm>
          <a:custGeom>
            <a:avLst/>
            <a:gdLst/>
            <a:ahLst/>
            <a:cxnLst/>
            <a:rect l="l" t="t" r="r" b="b"/>
            <a:pathLst>
              <a:path w="918844" h="981075">
                <a:moveTo>
                  <a:pt x="646366" y="0"/>
                </a:moveTo>
                <a:lnTo>
                  <a:pt x="0" y="980478"/>
                </a:lnTo>
                <a:lnTo>
                  <a:pt x="594728" y="718680"/>
                </a:lnTo>
                <a:lnTo>
                  <a:pt x="903667" y="718680"/>
                </a:lnTo>
                <a:lnTo>
                  <a:pt x="646366" y="0"/>
                </a:lnTo>
                <a:close/>
              </a:path>
              <a:path w="918844" h="981075">
                <a:moveTo>
                  <a:pt x="903667" y="718680"/>
                </a:moveTo>
                <a:lnTo>
                  <a:pt x="594728" y="718680"/>
                </a:lnTo>
                <a:lnTo>
                  <a:pt x="918476" y="760044"/>
                </a:lnTo>
                <a:lnTo>
                  <a:pt x="903667" y="71868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66473" y="277922"/>
            <a:ext cx="920115" cy="981710"/>
          </a:xfrm>
          <a:custGeom>
            <a:avLst/>
            <a:gdLst/>
            <a:ahLst/>
            <a:cxnLst/>
            <a:rect l="l" t="t" r="r" b="b"/>
            <a:pathLst>
              <a:path w="920114" h="981710">
                <a:moveTo>
                  <a:pt x="50" y="220433"/>
                </a:moveTo>
                <a:lnTo>
                  <a:pt x="272135" y="981608"/>
                </a:lnTo>
                <a:lnTo>
                  <a:pt x="747003" y="261734"/>
                </a:lnTo>
                <a:lnTo>
                  <a:pt x="324942" y="261734"/>
                </a:lnTo>
                <a:lnTo>
                  <a:pt x="50" y="220433"/>
                </a:lnTo>
                <a:close/>
              </a:path>
              <a:path w="920114" h="981710">
                <a:moveTo>
                  <a:pt x="919657" y="0"/>
                </a:moveTo>
                <a:lnTo>
                  <a:pt x="324942" y="261734"/>
                </a:lnTo>
                <a:lnTo>
                  <a:pt x="747003" y="261734"/>
                </a:lnTo>
                <a:lnTo>
                  <a:pt x="919657" y="0"/>
                </a:lnTo>
                <a:close/>
              </a:path>
            </a:pathLst>
          </a:custGeom>
          <a:solidFill>
            <a:srgbClr val="F36F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97918" y="7105649"/>
            <a:ext cx="9777982" cy="6463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ct val="100200"/>
              </a:lnSpc>
            </a:pPr>
            <a:r>
              <a:rPr lang="lv-LV" sz="2400" b="1" dirty="0" smtClean="0">
                <a:solidFill>
                  <a:prstClr val="black"/>
                </a:solidFill>
                <a:latin typeface="Open Sans Extrabold"/>
                <a:cs typeface="Open Sans Extrabold"/>
              </a:rPr>
              <a:t>Pasākumu programma</a:t>
            </a:r>
            <a:endParaRPr lang="lv-LV" sz="2400" b="1" dirty="0">
              <a:solidFill>
                <a:prstClr val="black"/>
              </a:solidFill>
              <a:latin typeface="Open Sans Extrabold"/>
              <a:cs typeface="Open Sans Extrabold"/>
            </a:endParaRPr>
          </a:p>
          <a:p>
            <a:pPr marL="12700" marR="5080" lvl="0" algn="just">
              <a:lnSpc>
                <a:spcPct val="100200"/>
              </a:lnSpc>
            </a:pPr>
            <a:r>
              <a:rPr lang="lv-LV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Pirmskolas izglītības iestāžu «Saulīte», «Cālis», «Pienenīte», «Mazputniņš» audzēkņu, vecāku un darbinieku sporta aktivitātes visas nedēļas garumā. </a:t>
            </a:r>
          </a:p>
          <a:p>
            <a:pPr marL="12700" marR="5080" lvl="0" algn="just">
              <a:lnSpc>
                <a:spcPct val="100200"/>
              </a:lnSpc>
            </a:pPr>
            <a:r>
              <a:rPr lang="lv-LV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Otrdiena</a:t>
            </a:r>
            <a:r>
              <a:rPr lang="lv-LV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24. maijs</a:t>
            </a:r>
          </a:p>
          <a:p>
            <a:pPr marL="12700" marR="5080" lvl="0" algn="just">
              <a:lnSpc>
                <a:spcPct val="100200"/>
              </a:lnSpc>
            </a:pPr>
            <a:r>
              <a:rPr lang="lv-LV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18:00 </a:t>
            </a:r>
            <a:r>
              <a:rPr lang="lv-LV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Pilates</a:t>
            </a:r>
            <a:r>
              <a:rPr lang="lv-LV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Zumba</a:t>
            </a:r>
            <a:r>
              <a:rPr lang="lv-LV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u.c. aktīvās vingrošanas veidi jebkurai paaudzei kopā ar aerobikas </a:t>
            </a:r>
            <a:r>
              <a:rPr lang="lv-LV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treneri</a:t>
            </a:r>
          </a:p>
          <a:p>
            <a:pPr marL="12700" marR="5080" lvl="0" algn="just">
              <a:lnSpc>
                <a:spcPct val="100200"/>
              </a:lnSpc>
            </a:pPr>
            <a:r>
              <a:rPr lang="lv-LV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Ingūnu </a:t>
            </a:r>
            <a:r>
              <a:rPr lang="lv-LV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Dovgāni</a:t>
            </a:r>
            <a:r>
              <a:rPr lang="lv-LV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lv-LV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Pilssalas</a:t>
            </a:r>
            <a:r>
              <a:rPr lang="lv-LV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stadionā).</a:t>
            </a:r>
          </a:p>
          <a:p>
            <a:pPr marL="12700" marR="5080" lvl="0" algn="just">
              <a:lnSpc>
                <a:spcPct val="100200"/>
              </a:lnSpc>
            </a:pPr>
            <a:r>
              <a:rPr lang="lv-LV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Trešdiena, </a:t>
            </a:r>
            <a:r>
              <a:rPr lang="lv-LV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 </a:t>
            </a:r>
            <a:r>
              <a:rPr lang="lv-LV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maijs</a:t>
            </a:r>
          </a:p>
          <a:p>
            <a:pPr marL="12700" marR="5080" lvl="0" algn="just">
              <a:lnSpc>
                <a:spcPct val="100200"/>
              </a:lnSpc>
            </a:pPr>
            <a:r>
              <a:rPr lang="lv-LV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14:00 – 17:00 «Stipro diena «Spēka pasaulē</a:t>
            </a:r>
            <a:r>
              <a:rPr lang="lv-LV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»», </a:t>
            </a:r>
            <a:r>
              <a:rPr lang="lv-LV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kopā ar vadītāju Ivetu </a:t>
            </a:r>
            <a:r>
              <a:rPr lang="lv-LV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Brikmani</a:t>
            </a:r>
            <a:r>
              <a:rPr lang="lv-LV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skaitīsim visus trenažieru zālē paceltos kilogramus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(ar stieni, ar hantelēm, ar trenažieriem u.c. ) un visus nobrauktos un noskrietos kilometrus (uz celiņiem, uz velosipēdiem, uz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steperiem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u.c.) </a:t>
            </a:r>
            <a:r>
              <a:rPr lang="lv-LV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klubs «Spēka pasaule», Pils ielā 21A)</a:t>
            </a:r>
          </a:p>
          <a:p>
            <a:pPr marL="12700" marR="5080" lvl="0" algn="just">
              <a:lnSpc>
                <a:spcPct val="100200"/>
              </a:lnSpc>
            </a:pPr>
            <a:r>
              <a:rPr lang="lv-LV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Ceturtdiena, 26. maijs</a:t>
            </a:r>
          </a:p>
          <a:p>
            <a:pPr marL="12700" marR="5080" algn="just">
              <a:lnSpc>
                <a:spcPct val="100200"/>
              </a:lnSpc>
            </a:pPr>
            <a:r>
              <a:rPr lang="lv-LV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10:30 Sporta spēles cilvēkiem ar īpašām vajadzībām </a:t>
            </a:r>
            <a:r>
              <a:rPr lang="lv-LV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Pilssalas</a:t>
            </a:r>
            <a:r>
              <a:rPr lang="lv-LV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stadionā) </a:t>
            </a:r>
          </a:p>
          <a:p>
            <a:pPr marL="12700" marR="5080" lvl="0" algn="just">
              <a:lnSpc>
                <a:spcPct val="100200"/>
              </a:lnSpc>
            </a:pPr>
            <a:r>
              <a:rPr lang="lv-LV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16:30 – 18:30 Skriešanas seriāls «Alūksnes pavasaris 2016,» (Muižas parka «Vējiņos»)</a:t>
            </a:r>
          </a:p>
          <a:p>
            <a:pPr marL="12700" marR="5080" lvl="0" algn="just">
              <a:lnSpc>
                <a:spcPct val="100200"/>
              </a:lnSpc>
            </a:pPr>
            <a:r>
              <a:rPr lang="lv-LV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Piektdiena, 27. maijs</a:t>
            </a:r>
          </a:p>
          <a:p>
            <a:pPr marL="12700" marR="5080" lvl="0" algn="just">
              <a:lnSpc>
                <a:spcPct val="100200"/>
              </a:lnSpc>
            </a:pPr>
            <a:r>
              <a:rPr lang="lv-LV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9:30 «Katram savus kilometrus!», </a:t>
            </a:r>
            <a:r>
              <a:rPr lang="lv-LV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Ernsta</a:t>
            </a:r>
            <a:r>
              <a:rPr lang="lv-LV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Glika</a:t>
            </a:r>
            <a:r>
              <a:rPr lang="lv-LV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Valsts ģimnāzijas 7.-12.klašu pārgājiens.</a:t>
            </a:r>
          </a:p>
          <a:p>
            <a:pPr marL="12700" marR="5080" lvl="0" algn="just">
              <a:lnSpc>
                <a:spcPct val="100200"/>
              </a:lnSpc>
            </a:pPr>
            <a:r>
              <a:rPr lang="lv-LV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17:00 </a:t>
            </a:r>
            <a:r>
              <a:rPr lang="lv-LV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Nūjošanas</a:t>
            </a:r>
            <a:r>
              <a:rPr lang="lv-LV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diena «Izmēģini un sāc!» kopā ar </a:t>
            </a:r>
            <a:r>
              <a:rPr lang="lv-LV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nūjošanas</a:t>
            </a:r>
            <a:r>
              <a:rPr lang="lv-LV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instruktori Solveigu Selgu (pie ēkas O.Vācieša ielā 2A).</a:t>
            </a:r>
          </a:p>
          <a:p>
            <a:pPr marL="12700" marR="5080" lvl="0" algn="just">
              <a:lnSpc>
                <a:spcPct val="100200"/>
              </a:lnSpc>
            </a:pPr>
            <a:r>
              <a:rPr lang="lv-LV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Sestdiena, 28. maijs</a:t>
            </a:r>
          </a:p>
          <a:p>
            <a:pPr marL="12700" marR="5080" lvl="0" algn="just">
              <a:lnSpc>
                <a:spcPct val="100200"/>
              </a:lnSpc>
            </a:pPr>
            <a:r>
              <a:rPr lang="lv-LV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11:00 Sporta aktivitātes Liepnas pagastā «Es VARU un es DARU! NĀC AR MANI!» (pie Liepnas Tautas nama).</a:t>
            </a:r>
          </a:p>
          <a:p>
            <a:pPr marL="12700" marR="5080" lvl="0" algn="ctr">
              <a:lnSpc>
                <a:spcPct val="100200"/>
              </a:lnSpc>
            </a:pPr>
            <a:r>
              <a:rPr lang="lv-LV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Nāc, piedalies arī Tu</a:t>
            </a:r>
            <a:r>
              <a:rPr lang="lv-LV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12700" marR="5080" lvl="0" algn="ctr">
              <a:lnSpc>
                <a:spcPct val="100200"/>
              </a:lnSpc>
            </a:pPr>
            <a:endParaRPr lang="lv-LV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>
              <a:lnSpc>
                <a:spcPct val="100200"/>
              </a:lnSpc>
            </a:pPr>
            <a:r>
              <a:rPr lang="lv-LV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Tālrunis informācijai: 25771189</a:t>
            </a:r>
            <a:endParaRPr lang="lv-LV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2902" y="13997499"/>
            <a:ext cx="568960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Organisers: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27256" y="13997499"/>
            <a:ext cx="408305" cy="13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231F20"/>
                </a:solidFill>
                <a:latin typeface="Open Sans"/>
                <a:cs typeface="Open Sans"/>
              </a:rPr>
              <a:t>Partner: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0" y="-405"/>
            <a:ext cx="3054361" cy="574902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100" y="13887450"/>
            <a:ext cx="3029975" cy="81693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66473" y="527077"/>
            <a:ext cx="53467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Latvijas Veselības nedēļa</a:t>
            </a:r>
          </a:p>
          <a:p>
            <a:pPr lvl="0" algn="ctr"/>
            <a:r>
              <a:rPr lang="lv-LV" sz="2400" b="1" dirty="0">
                <a:solidFill>
                  <a:prstClr val="black"/>
                </a:solidFill>
                <a:latin typeface="Open Sans"/>
              </a:rPr>
              <a:t>23. – 29. </a:t>
            </a:r>
            <a:r>
              <a:rPr lang="lv-LV" sz="2400" b="1" dirty="0" smtClean="0">
                <a:solidFill>
                  <a:prstClr val="black"/>
                </a:solidFill>
                <a:latin typeface="Open Sans"/>
              </a:rPr>
              <a:t>maijs</a:t>
            </a:r>
          </a:p>
          <a:p>
            <a:pPr lvl="0" algn="ctr"/>
            <a:r>
              <a:rPr lang="lv-LV" sz="2400" b="1" dirty="0" smtClean="0">
                <a:solidFill>
                  <a:prstClr val="black"/>
                </a:solidFill>
                <a:latin typeface="Open Sans"/>
              </a:rPr>
              <a:t>Alūksnes novadā</a:t>
            </a:r>
          </a:p>
          <a:p>
            <a:pPr marL="12700" marR="5080" lvl="0" algn="ctr">
              <a:lnSpc>
                <a:spcPct val="100200"/>
              </a:lnSpc>
            </a:pPr>
            <a:r>
              <a:rPr lang="lv-LV" sz="3000" b="1" dirty="0">
                <a:solidFill>
                  <a:prstClr val="black"/>
                </a:solidFill>
                <a:latin typeface="Open Sans Extrabold"/>
                <a:cs typeface="Open Sans Extrabold"/>
              </a:rPr>
              <a:t>«Sportošana visām paaudzēm – veselības atslēga»</a:t>
            </a:r>
          </a:p>
          <a:p>
            <a:pPr lvl="0" algn="ctr"/>
            <a:endParaRPr lang="lv-LV" sz="2400" b="1" dirty="0" smtClean="0">
              <a:solidFill>
                <a:prstClr val="black"/>
              </a:solidFill>
              <a:latin typeface="Open Sans"/>
            </a:endParaRPr>
          </a:p>
          <a:p>
            <a:pPr lvl="0" algn="ctr"/>
            <a:endParaRPr lang="lv-LV" sz="2400" b="1" dirty="0" smtClean="0">
              <a:solidFill>
                <a:prstClr val="black"/>
              </a:solidFill>
              <a:latin typeface="Open Sans"/>
            </a:endParaRPr>
          </a:p>
          <a:p>
            <a:pPr lvl="0" algn="ctr"/>
            <a:endParaRPr lang="en-GB" sz="2400" b="1" dirty="0">
              <a:solidFill>
                <a:prstClr val="black"/>
              </a:solidFill>
              <a:latin typeface="Open Sans"/>
            </a:endParaRPr>
          </a:p>
        </p:txBody>
      </p:sp>
      <p:pic>
        <p:nvPicPr>
          <p:cNvPr id="11" name="Picture 2" descr="http://www.motolama.lv/images_atbalstitaji/ervit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39" y="14134024"/>
            <a:ext cx="17145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scuolaitaliananordicwalking.it/wp-content/uploads/2010/06/logo-gymstick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36" y="13997499"/>
            <a:ext cx="1120543" cy="6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252</Words>
  <Application>Microsoft Office PowerPoint</Application>
  <PresentationFormat>Pielāgots</PresentationFormat>
  <Paragraphs>25</Paragraphs>
  <Slides>1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</vt:i4>
      </vt:variant>
    </vt:vector>
  </HeadingPairs>
  <TitlesOfParts>
    <vt:vector size="2" baseType="lpstr">
      <vt:lpstr>Office Theme</vt:lpstr>
      <vt:lpstr>PowerPoint prezentācija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MW2015_white_poster</dc:title>
  <dc:creator>ANP</dc:creator>
  <cp:lastModifiedBy>ANP</cp:lastModifiedBy>
  <cp:revision>53</cp:revision>
  <cp:lastPrinted>2016-05-11T05:40:52Z</cp:lastPrinted>
  <dcterms:created xsi:type="dcterms:W3CDTF">2016-03-01T11:10:18Z</dcterms:created>
  <dcterms:modified xsi:type="dcterms:W3CDTF">2016-05-11T06:29:09Z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2016-03-01T00:00:00Z</vt:filetime>
  </property>
  <property fmtid="{D5CDD505-2E9C-101B-9397-08002B2CF9AE}" pid="3" name="Creator">
    <vt:lpwstr>Adobe Illustrator CC 2015 (Macintosh)</vt:lpwstr>
  </property>
  <property fmtid="{D5CDD505-2E9C-101B-9397-08002B2CF9AE}" pid="4" name="LastSaved">
    <vt:filetime>2016-03-01T00:00:00Z</vt:filetime>
  </property>
</Properties>
</file>